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7F1"/>
    <a:srgbClr val="344529"/>
    <a:srgbClr val="2B3922"/>
    <a:srgbClr val="2E3722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27A3769-973A-471F-AE95-803ACD9DB45A}" type="datetime1">
              <a:rPr lang="it-IT" smtClean="0"/>
              <a:t>19/11/2024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7ACF5E7-ACB0-497B-A8C6-F2E617B463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3396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8B562AB-E890-432E-8086-3C35B5B6BC74}" type="datetime1">
              <a:rPr lang="it-IT" smtClean="0"/>
              <a:t>19/11/2024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"/>
              <a:t>Fare clic per modificare gli stili del testo dello schema</a:t>
            </a:r>
            <a:endParaRPr lang="en-US"/>
          </a:p>
          <a:p>
            <a:pPr lvl="1" rtl="0"/>
            <a:r>
              <a:rPr lang="it"/>
              <a:t>Secondo livello</a:t>
            </a:r>
          </a:p>
          <a:p>
            <a:pPr lvl="2" rtl="0"/>
            <a:r>
              <a:rPr lang="it"/>
              <a:t>Terzo livello</a:t>
            </a:r>
          </a:p>
          <a:p>
            <a:pPr lvl="3" rtl="0"/>
            <a:r>
              <a:rPr lang="it"/>
              <a:t>Quarto livello</a:t>
            </a:r>
          </a:p>
          <a:p>
            <a:pPr lvl="4" rtl="0"/>
            <a:r>
              <a:rPr lang="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A705E3-E620-489D-9973-6221209A4B3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818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10" name="Rettangolo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ttangolo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ttangolo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Connettore diritto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diritto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diritto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Autofit/>
          </a:bodyPr>
          <a:lstStyle>
            <a:lvl1pPr algn="ctr">
              <a:lnSpc>
                <a:spcPct val="83000"/>
              </a:lnSpc>
              <a:defRPr lang="en-US" sz="5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20" name="Segnaposto data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46B2AB89-642D-461B-88E3-BE7E49276E6D}" type="datetime1">
              <a:rPr lang="it-IT" smtClean="0"/>
              <a:t>19/11/2024</a:t>
            </a:fld>
            <a:endParaRPr lang="en-US" dirty="0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B6DF1C0-0F0C-4064-ABD6-C9C1782C86AE}" type="datetime1">
              <a:rPr lang="it-IT" smtClean="0"/>
              <a:t>19/11/2024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D3A0FBA-A5A6-4E7F-AECA-E819E1A4206B}" type="datetime1">
              <a:rPr lang="it-IT" smtClean="0"/>
              <a:t>19/11/2024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E0D28E-6F2F-4715-A424-3B01AC64AD4B}" type="datetime1">
              <a:rPr lang="it-IT" smtClean="0"/>
              <a:t>19/11/2024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23" name="Rettangolo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ttangolo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ttangolo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rmAutofit/>
          </a:bodyPr>
          <a:lstStyle>
            <a:lvl1pPr algn="ctr">
              <a:lnSpc>
                <a:spcPct val="83000"/>
              </a:lnSpc>
              <a:defRPr lang="en-US" sz="5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Connettore diritto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diritto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diritto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F953424F-4FD0-4DEA-A244-2F5A83926123}" type="datetime1">
              <a:rPr lang="it-IT" smtClean="0"/>
              <a:t>19/11/2024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D487A35-6EB2-4106-87BE-5998F37E93E7}" type="datetime1">
              <a:rPr lang="it-IT" smtClean="0"/>
              <a:t>19/11/2024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D0A2449-0E6F-4EC8-9AF5-127FFF9E4F17}" type="datetime1">
              <a:rPr lang="it-IT" smtClean="0"/>
              <a:t>19/11/2024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ECC08F-3232-4266-A826-505EFF618F02}" type="datetime1">
              <a:rPr lang="it-IT" smtClean="0"/>
              <a:t>19/11/2024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C19903-FCE7-40DD-9ABE-472E27EE3DF9}" type="datetime1">
              <a:rPr lang="it-IT" smtClean="0"/>
              <a:t>19/11/2024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24F848B3-DD0C-4C86-9703-1DC7B521FCF8}" type="datetime1">
              <a:rPr lang="it-IT" smtClean="0"/>
              <a:t>19/11/2024</a:t>
            </a:fld>
            <a:endParaRPr lang="en-US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711CFEF3-F103-4E31-9572-24F0BC84FDFF}" type="datetime1">
              <a:rPr lang="it-IT" smtClean="0"/>
              <a:t>19/11/2024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ttangolo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Rettangolo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ttangolo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it"/>
              <a:t>Fare clic per modificare lo stile del titolo dello schema</a:t>
            </a:r>
            <a:endParaRPr lang="en-US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"/>
              <a:t>Fare clic per modificare gli stili del testo dello schema</a:t>
            </a:r>
          </a:p>
          <a:p>
            <a:pPr lvl="1" rtl="0"/>
            <a:r>
              <a:rPr lang="it"/>
              <a:t>Secondo livello</a:t>
            </a:r>
          </a:p>
          <a:p>
            <a:pPr lvl="2" rtl="0"/>
            <a:r>
              <a:rPr lang="it"/>
              <a:t>Terzo livello</a:t>
            </a:r>
          </a:p>
          <a:p>
            <a:pPr lvl="3" rtl="0"/>
            <a:r>
              <a:rPr lang="it"/>
              <a:t>Quarto livello</a:t>
            </a:r>
          </a:p>
          <a:p>
            <a:pPr lvl="4" rtl="0"/>
            <a:r>
              <a:rPr lang="it"/>
              <a:t>Quinto livello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A8228F9-9C50-4094-9999-09A1682E91E0}" type="datetime1">
              <a:rPr lang="it-IT" smtClean="0"/>
              <a:t>19/11/2024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ttangolo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4" name="Rettangolo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  <p:txBody>
          <a:bodyPr/>
          <a:lstStyle/>
          <a:p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1666424-EAB3-4B4D-BBFF-C2AA05F35D37}"/>
              </a:ext>
            </a:extLst>
          </p:cNvPr>
          <p:cNvSpPr txBox="1"/>
          <p:nvPr/>
        </p:nvSpPr>
        <p:spPr>
          <a:xfrm>
            <a:off x="5861010" y="2824430"/>
            <a:ext cx="56729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mercoledì 13 dicembre 2023 – dalle 10.45 alle 11.45</a:t>
            </a:r>
            <a:endParaRPr lang="it-IT" sz="2800" dirty="0"/>
          </a:p>
          <a:p>
            <a:r>
              <a:rPr lang="it-IT" sz="2800" b="1" dirty="0"/>
              <a:t>mercoledì 10 gennaio 2024 – dalle 18.00 alle 19.00</a:t>
            </a:r>
            <a:endParaRPr lang="it-IT" sz="2800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162034" y="5898794"/>
            <a:ext cx="83958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</a:rPr>
              <a:t>L’INCONTRO SI SVOLGERA’ IN PRESENZA NELLA SEDE DELLA SCUOLA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97" y="0"/>
            <a:ext cx="12193057" cy="6858594"/>
          </a:xfrm>
          <a:prstGeom prst="rect">
            <a:avLst/>
          </a:prstGeom>
        </p:spPr>
      </p:pic>
      <p:sp>
        <p:nvSpPr>
          <p:cNvPr id="10" name="Rettangolo 9" descr="ISCRIZIONI AS 2022/23">
            <a:extLst>
              <a:ext uri="{FF2B5EF4-FFF2-40B4-BE49-F238E27FC236}">
                <a16:creationId xmlns:a16="http://schemas.microsoft.com/office/drawing/2014/main" id="{44E2505F-2908-447D-AF4E-89D5677F00E8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/>
          <p:nvPr/>
        </p:nvSpPr>
        <p:spPr>
          <a:xfrm>
            <a:off x="162034" y="153944"/>
            <a:ext cx="11621257" cy="115828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>
                <a:solidFill>
                  <a:schemeClr val="bg1"/>
                </a:solidFill>
                <a:latin typeface="Arial Black" panose="020B0A04020102020204" pitchFamily="34" charset="0"/>
              </a:rPr>
              <a:t>Open </a:t>
            </a:r>
            <a:r>
              <a:rPr lang="it-IT" sz="3600" dirty="0" err="1">
                <a:solidFill>
                  <a:schemeClr val="bg1"/>
                </a:solidFill>
                <a:latin typeface="Arial Black" panose="020B0A04020102020204" pitchFamily="34" charset="0"/>
              </a:rPr>
              <a:t>day</a:t>
            </a:r>
            <a:r>
              <a:rPr lang="it-IT" sz="3600" dirty="0">
                <a:solidFill>
                  <a:schemeClr val="bg1"/>
                </a:solidFill>
                <a:latin typeface="Arial Black" panose="020B0A04020102020204" pitchFamily="34" charset="0"/>
              </a:rPr>
              <a:t> scuola dell’infanzia «G. RODARI»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1932151" y="5751342"/>
            <a:ext cx="9049499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</a:rPr>
              <a:t>Gli incontri si svolgeranno in presenza nella sede della scuola – via </a:t>
            </a:r>
            <a:r>
              <a:rPr lang="it-IT" sz="2800" b="1" dirty="0" err="1">
                <a:solidFill>
                  <a:schemeClr val="bg1"/>
                </a:solidFill>
              </a:rPr>
              <a:t>Gallani</a:t>
            </a:r>
            <a:r>
              <a:rPr lang="it-IT" sz="2800" b="1" dirty="0">
                <a:solidFill>
                  <a:schemeClr val="bg1"/>
                </a:solidFill>
              </a:rPr>
              <a:t> n. </a:t>
            </a:r>
            <a:r>
              <a:rPr lang="it-IT" sz="2800" b="1">
                <a:solidFill>
                  <a:schemeClr val="bg1"/>
                </a:solidFill>
              </a:rPr>
              <a:t>20 – Rovigo </a:t>
            </a:r>
            <a:endParaRPr lang="it-IT" sz="2800" b="1" dirty="0">
              <a:solidFill>
                <a:schemeClr val="bg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641764" y="1830145"/>
            <a:ext cx="9892146" cy="3416320"/>
          </a:xfrm>
          <a:prstGeom prst="rect">
            <a:avLst/>
          </a:prstGeom>
          <a:solidFill>
            <a:srgbClr val="FCF7F1"/>
          </a:solidFill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chemeClr val="bg1"/>
                </a:solidFill>
              </a:rPr>
              <a:t>mercoledì 11 dicembre 2024 </a:t>
            </a:r>
          </a:p>
          <a:p>
            <a:r>
              <a:rPr lang="it-IT" sz="3600" b="1" dirty="0">
                <a:solidFill>
                  <a:schemeClr val="bg1"/>
                </a:solidFill>
              </a:rPr>
              <a:t>dalle 10.30 alle 11.30</a:t>
            </a:r>
          </a:p>
          <a:p>
            <a:endParaRPr lang="it-IT" sz="3600" dirty="0">
              <a:solidFill>
                <a:schemeClr val="bg1"/>
              </a:solidFill>
            </a:endParaRPr>
          </a:p>
          <a:p>
            <a:r>
              <a:rPr lang="it-IT" sz="3600" b="1" dirty="0">
                <a:solidFill>
                  <a:schemeClr val="bg1"/>
                </a:solidFill>
              </a:rPr>
              <a:t>mercoledì 15 gennaio 2025 </a:t>
            </a:r>
          </a:p>
          <a:p>
            <a:r>
              <a:rPr lang="it-IT" sz="3600" b="1" dirty="0">
                <a:solidFill>
                  <a:schemeClr val="bg1"/>
                </a:solidFill>
              </a:rPr>
              <a:t>dalle 18.00 alle 19.00</a:t>
            </a:r>
            <a:endParaRPr lang="it-IT" sz="3600" dirty="0">
              <a:solidFill>
                <a:schemeClr val="bg1"/>
              </a:solidFill>
            </a:endParaRPr>
          </a:p>
          <a:p>
            <a:r>
              <a:rPr lang="it-IT" sz="3600" b="1" dirty="0">
                <a:solidFill>
                  <a:schemeClr val="bg1"/>
                </a:solidFill>
              </a:rPr>
              <a:t> </a:t>
            </a:r>
            <a:endParaRPr lang="it-IT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854_TF78438558" id="{03469F01-97D1-4A1E-853B-6A26B56D87BB}" vid="{335298E4-38AB-4269-9352-375A27B59611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{CC9CB275-DEDB-4E3A-9C05-5334E14BE32C}tf78438558_win32</Template>
  <TotalTime>47</TotalTime>
  <Words>71</Words>
  <Application>Microsoft Office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Arial Black</vt:lpstr>
      <vt:lpstr>Calibri</vt:lpstr>
      <vt:lpstr>Century Gothic</vt:lpstr>
      <vt:lpstr>Garamond</vt:lpstr>
      <vt:lpstr>SavonVTI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Malengo Paola</dc:creator>
  <cp:lastModifiedBy>CollaboratoreDS1</cp:lastModifiedBy>
  <cp:revision>10</cp:revision>
  <dcterms:created xsi:type="dcterms:W3CDTF">2021-11-22T14:32:19Z</dcterms:created>
  <dcterms:modified xsi:type="dcterms:W3CDTF">2024-11-19T10:07:21Z</dcterms:modified>
</cp:coreProperties>
</file>