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27A3769-973A-471F-AE95-803ACD9DB45A}" type="datetime1">
              <a:rPr lang="it-IT" smtClean="0"/>
              <a:t>18/11/2024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8B562AB-E890-432E-8086-3C35B5B6BC74}" type="datetime1">
              <a:rPr lang="it-IT" smtClean="0"/>
              <a:t>18/11/2024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tango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tango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tango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5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0" name="Segnaposto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46B2AB89-642D-461B-88E3-BE7E49276E6D}" type="datetime1">
              <a:rPr lang="it-IT" smtClean="0"/>
              <a:t>18/11/2024</a:t>
            </a:fld>
            <a:endParaRPr lang="en-US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6DF1C0-0F0C-4064-ABD6-C9C1782C86AE}" type="datetime1">
              <a:rPr lang="it-IT" smtClean="0"/>
              <a:t>18/11/2024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3A0FBA-A5A6-4E7F-AECA-E819E1A4206B}" type="datetime1">
              <a:rPr lang="it-IT" smtClean="0"/>
              <a:t>18/11/2024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E0D28E-6F2F-4715-A424-3B01AC64AD4B}" type="datetime1">
              <a:rPr lang="it-IT" smtClean="0"/>
              <a:t>18/11/2024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tango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tango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tango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5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F953424F-4FD0-4DEA-A244-2F5A83926123}" type="datetime1">
              <a:rPr lang="it-IT" smtClean="0"/>
              <a:t>18/11/2024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487A35-6EB2-4106-87BE-5998F37E93E7}" type="datetime1">
              <a:rPr lang="it-IT" smtClean="0"/>
              <a:t>18/11/2024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0A2449-0E6F-4EC8-9AF5-127FFF9E4F17}" type="datetime1">
              <a:rPr lang="it-IT" smtClean="0"/>
              <a:t>18/11/2024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ECC08F-3232-4266-A826-505EFF618F02}" type="datetime1">
              <a:rPr lang="it-IT" smtClean="0"/>
              <a:t>18/11/2024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C19903-FCE7-40DD-9ABE-472E27EE3DF9}" type="datetime1">
              <a:rPr lang="it-IT" smtClean="0"/>
              <a:t>18/11/2024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24F848B3-DD0C-4C86-9703-1DC7B521FCF8}" type="datetime1">
              <a:rPr lang="it-IT" smtClean="0"/>
              <a:t>18/11/2024</a:t>
            </a:fld>
            <a:endParaRPr lang="en-US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11CFEF3-F103-4E31-9572-24F0BC84FDFF}" type="datetime1">
              <a:rPr lang="it-IT" smtClean="0"/>
              <a:t>18/11/2024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tango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tango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"/>
              <a:t>Fare clic per modificare gli stili del testo dello schema</a:t>
            </a:r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A8228F9-9C50-4094-9999-09A1682E91E0}" type="datetime1">
              <a:rPr lang="it-IT" smtClean="0"/>
              <a:t>18/11/2024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Primo piano di un logo&#10;&#10;Descrizione generat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1" y="10"/>
            <a:ext cx="12191979" cy="6857990"/>
          </a:xfrm>
          <a:prstGeom prst="rect">
            <a:avLst/>
          </a:prstGeom>
        </p:spPr>
      </p:pic>
      <p:sp>
        <p:nvSpPr>
          <p:cNvPr id="82" name="Rettango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84" name="Rettango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  <p:txBody>
          <a:bodyPr/>
          <a:lstStyle/>
          <a:p>
            <a:endParaRPr lang="it-IT"/>
          </a:p>
        </p:txBody>
      </p:sp>
      <p:sp>
        <p:nvSpPr>
          <p:cNvPr id="5" name="Rettangolo 4" descr="ISCRIZIONI AS 2022/23">
            <a:extLst>
              <a:ext uri="{FF2B5EF4-FFF2-40B4-BE49-F238E27FC236}">
                <a16:creationId xmlns:a16="http://schemas.microsoft.com/office/drawing/2014/main" id="{44E2505F-2908-447D-AF4E-89D5677F00E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582942" y="1808532"/>
            <a:ext cx="5564651" cy="32409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1666424-EAB3-4B4D-BBFF-C2AA05F35D37}"/>
              </a:ext>
            </a:extLst>
          </p:cNvPr>
          <p:cNvSpPr txBox="1"/>
          <p:nvPr/>
        </p:nvSpPr>
        <p:spPr>
          <a:xfrm>
            <a:off x="6234323" y="2634735"/>
            <a:ext cx="4346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chemeClr val="bg1"/>
                </a:solidFill>
                <a:latin typeface="Arial Black" panose="020B0A04020102020204" pitchFamily="34" charset="0"/>
              </a:rPr>
              <a:t>ISCRIZIONI</a:t>
            </a:r>
          </a:p>
          <a:p>
            <a:pPr algn="ctr"/>
            <a:r>
              <a:rPr lang="it-IT" sz="4800" dirty="0" err="1">
                <a:solidFill>
                  <a:schemeClr val="bg1"/>
                </a:solidFill>
                <a:latin typeface="Arial Black" panose="020B0A04020102020204" pitchFamily="34" charset="0"/>
              </a:rPr>
              <a:t>a.s.</a:t>
            </a:r>
            <a:r>
              <a:rPr lang="it-IT" sz="48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it-IT" sz="4800">
                <a:solidFill>
                  <a:schemeClr val="bg1"/>
                </a:solidFill>
                <a:latin typeface="Arial Black" panose="020B0A04020102020204" pitchFamily="34" charset="0"/>
              </a:rPr>
              <a:t>2025/26</a:t>
            </a:r>
            <a:endParaRPr lang="it-IT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54_TF78438558" id="{03469F01-97D1-4A1E-853B-6A26B56D87BB}" vid="{335298E4-38AB-4269-9352-375A27B5961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{CC9CB275-DEDB-4E3A-9C05-5334E14BE32C}tf78438558_win32</Template>
  <TotalTime>21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 Black</vt:lpstr>
      <vt:lpstr>Calibri</vt:lpstr>
      <vt:lpstr>Century Gothic</vt:lpstr>
      <vt:lpstr>Garamond</vt:lpstr>
      <vt:lpstr>SavonVTI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Malengo Paola</dc:creator>
  <cp:lastModifiedBy>Gisella Montagnolo</cp:lastModifiedBy>
  <cp:revision>5</cp:revision>
  <dcterms:created xsi:type="dcterms:W3CDTF">2021-11-22T14:32:19Z</dcterms:created>
  <dcterms:modified xsi:type="dcterms:W3CDTF">2024-11-18T12:41:03Z</dcterms:modified>
</cp:coreProperties>
</file>